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7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5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956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5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481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6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7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69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7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6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4C36E-E03D-40AB-905F-4C82A8D1B269}" type="datetimeFigureOut">
              <a:rPr lang="ru-RU" smtClean="0"/>
              <a:t>15.03.2020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5D39F-89F8-4B38-85DA-BBB77540E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9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257" y="0"/>
            <a:ext cx="4966028" cy="68297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715" y="0"/>
            <a:ext cx="49865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657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2590" y="0"/>
            <a:ext cx="4916335" cy="67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2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91" y="0"/>
            <a:ext cx="4986568" cy="6858000"/>
          </a:xfrm>
        </p:spPr>
      </p:pic>
    </p:spTree>
    <p:extLst>
      <p:ext uri="{BB962C8B-B14F-4D97-AF65-F5344CB8AC3E}">
        <p14:creationId xmlns:p14="http://schemas.microsoft.com/office/powerpoint/2010/main" val="2055125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91" y="1"/>
            <a:ext cx="4986569" cy="6858000"/>
          </a:xfrm>
        </p:spPr>
      </p:pic>
    </p:spTree>
    <p:extLst>
      <p:ext uri="{BB962C8B-B14F-4D97-AF65-F5344CB8AC3E}">
        <p14:creationId xmlns:p14="http://schemas.microsoft.com/office/powerpoint/2010/main" val="149951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623" y="0"/>
            <a:ext cx="4995785" cy="6870675"/>
          </a:xfrm>
        </p:spPr>
      </p:pic>
    </p:spTree>
    <p:extLst>
      <p:ext uri="{BB962C8B-B14F-4D97-AF65-F5344CB8AC3E}">
        <p14:creationId xmlns:p14="http://schemas.microsoft.com/office/powerpoint/2010/main" val="903284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2020-03-15T07:58:01Z</dcterms:created>
  <dcterms:modified xsi:type="dcterms:W3CDTF">2020-03-15T08:02:42Z</dcterms:modified>
</cp:coreProperties>
</file>